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3" r:id="rId2"/>
  </p:sldIdLst>
  <p:sldSz cx="21386800" cy="15122525"/>
  <p:notesSz cx="6797675" cy="9874250"/>
  <p:defaultTextStyle>
    <a:defPPr>
      <a:defRPr lang="ru-RU"/>
    </a:defPPr>
    <a:lvl1pPr marL="0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168283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2336566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3504849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4673133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5841416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7009699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8177982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9346265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763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9A4"/>
    <a:srgbClr val="ECF1F8"/>
    <a:srgbClr val="9AC539"/>
    <a:srgbClr val="D63C38"/>
    <a:srgbClr val="D1D1D1"/>
    <a:srgbClr val="9A1B7F"/>
    <a:srgbClr val="009BD2"/>
    <a:srgbClr val="F8F8F8"/>
    <a:srgbClr val="8E3432"/>
    <a:srgbClr val="D2473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5" autoAdjust="0"/>
    <p:restoredTop sz="99568" autoAdjust="0"/>
  </p:normalViewPr>
  <p:slideViewPr>
    <p:cSldViewPr>
      <p:cViewPr>
        <p:scale>
          <a:sx n="56" d="100"/>
          <a:sy n="56" d="100"/>
        </p:scale>
        <p:origin x="-552" y="210"/>
      </p:cViewPr>
      <p:guideLst>
        <p:guide orient="horz" pos="4763"/>
        <p:guide pos="6736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24964-93B8-4FF7-99E7-AA8C866523AF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741363"/>
            <a:ext cx="52355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F3475-1003-4E86-A8AB-950680859E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87460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1168283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2336566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3504849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4673133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5841416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7009699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8177982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9346265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4010" y="4697787"/>
            <a:ext cx="18178780" cy="324154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8020" y="8569431"/>
            <a:ext cx="14970760" cy="38646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68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336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50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673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841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00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177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346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94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833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5505430" y="605604"/>
            <a:ext cx="4812030" cy="129031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9340" y="605604"/>
            <a:ext cx="14079643" cy="129031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865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337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410" y="9717625"/>
            <a:ext cx="18178780" cy="3003501"/>
          </a:xfrm>
        </p:spPr>
        <p:txBody>
          <a:bodyPr anchor="t"/>
          <a:lstStyle>
            <a:lvl1pPr algn="l">
              <a:defRPr sz="10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9410" y="6409572"/>
            <a:ext cx="18178780" cy="3308051"/>
          </a:xfrm>
        </p:spPr>
        <p:txBody>
          <a:bodyPr anchor="b"/>
          <a:lstStyle>
            <a:lvl1pPr marL="0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1pPr>
            <a:lvl2pPr marL="1168283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2pPr>
            <a:lvl3pPr marL="2336566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3pPr>
            <a:lvl4pPr marL="350484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4pPr>
            <a:lvl5pPr marL="4673133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5pPr>
            <a:lvl6pPr marL="5841416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6pPr>
            <a:lvl7pPr marL="700969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7pPr>
            <a:lvl8pPr marL="8177982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8pPr>
            <a:lvl9pPr marL="9346265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041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9340" y="3528592"/>
            <a:ext cx="9445837" cy="9980167"/>
          </a:xfrm>
        </p:spPr>
        <p:txBody>
          <a:bodyPr/>
          <a:lstStyle>
            <a:lvl1pPr>
              <a:defRPr sz="7200"/>
            </a:lvl1pPr>
            <a:lvl2pPr>
              <a:defRPr sz="61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871623" y="3528592"/>
            <a:ext cx="9445837" cy="9980167"/>
          </a:xfrm>
        </p:spPr>
        <p:txBody>
          <a:bodyPr/>
          <a:lstStyle>
            <a:lvl1pPr>
              <a:defRPr sz="7200"/>
            </a:lvl1pPr>
            <a:lvl2pPr>
              <a:defRPr sz="61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818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3385067"/>
            <a:ext cx="9449551" cy="1410736"/>
          </a:xfrm>
        </p:spPr>
        <p:txBody>
          <a:bodyPr anchor="b"/>
          <a:lstStyle>
            <a:lvl1pPr marL="0" indent="0">
              <a:buNone/>
              <a:defRPr sz="6100" b="1"/>
            </a:lvl1pPr>
            <a:lvl2pPr marL="1168283" indent="0">
              <a:buNone/>
              <a:defRPr sz="5100" b="1"/>
            </a:lvl2pPr>
            <a:lvl3pPr marL="2336566" indent="0">
              <a:buNone/>
              <a:defRPr sz="4600" b="1"/>
            </a:lvl3pPr>
            <a:lvl4pPr marL="3504849" indent="0">
              <a:buNone/>
              <a:defRPr sz="4100" b="1"/>
            </a:lvl4pPr>
            <a:lvl5pPr marL="4673133" indent="0">
              <a:buNone/>
              <a:defRPr sz="4100" b="1"/>
            </a:lvl5pPr>
            <a:lvl6pPr marL="5841416" indent="0">
              <a:buNone/>
              <a:defRPr sz="4100" b="1"/>
            </a:lvl6pPr>
            <a:lvl7pPr marL="7009699" indent="0">
              <a:buNone/>
              <a:defRPr sz="4100" b="1"/>
            </a:lvl7pPr>
            <a:lvl8pPr marL="8177982" indent="0">
              <a:buNone/>
              <a:defRPr sz="4100" b="1"/>
            </a:lvl8pPr>
            <a:lvl9pPr marL="9346265" indent="0">
              <a:buNone/>
              <a:defRPr sz="4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340" y="4795800"/>
            <a:ext cx="9449551" cy="8712956"/>
          </a:xfrm>
        </p:spPr>
        <p:txBody>
          <a:bodyPr/>
          <a:lstStyle>
            <a:lvl1pPr>
              <a:defRPr sz="6100"/>
            </a:lvl1pPr>
            <a:lvl2pPr>
              <a:defRPr sz="51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864201" y="3385067"/>
            <a:ext cx="9453263" cy="1410736"/>
          </a:xfrm>
        </p:spPr>
        <p:txBody>
          <a:bodyPr anchor="b"/>
          <a:lstStyle>
            <a:lvl1pPr marL="0" indent="0">
              <a:buNone/>
              <a:defRPr sz="6100" b="1"/>
            </a:lvl1pPr>
            <a:lvl2pPr marL="1168283" indent="0">
              <a:buNone/>
              <a:defRPr sz="5100" b="1"/>
            </a:lvl2pPr>
            <a:lvl3pPr marL="2336566" indent="0">
              <a:buNone/>
              <a:defRPr sz="4600" b="1"/>
            </a:lvl3pPr>
            <a:lvl4pPr marL="3504849" indent="0">
              <a:buNone/>
              <a:defRPr sz="4100" b="1"/>
            </a:lvl4pPr>
            <a:lvl5pPr marL="4673133" indent="0">
              <a:buNone/>
              <a:defRPr sz="4100" b="1"/>
            </a:lvl5pPr>
            <a:lvl6pPr marL="5841416" indent="0">
              <a:buNone/>
              <a:defRPr sz="4100" b="1"/>
            </a:lvl6pPr>
            <a:lvl7pPr marL="7009699" indent="0">
              <a:buNone/>
              <a:defRPr sz="4100" b="1"/>
            </a:lvl7pPr>
            <a:lvl8pPr marL="8177982" indent="0">
              <a:buNone/>
              <a:defRPr sz="4100" b="1"/>
            </a:lvl8pPr>
            <a:lvl9pPr marL="9346265" indent="0">
              <a:buNone/>
              <a:defRPr sz="4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864201" y="4795800"/>
            <a:ext cx="9453263" cy="8712956"/>
          </a:xfrm>
        </p:spPr>
        <p:txBody>
          <a:bodyPr/>
          <a:lstStyle>
            <a:lvl1pPr>
              <a:defRPr sz="6100"/>
            </a:lvl1pPr>
            <a:lvl2pPr>
              <a:defRPr sz="51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375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895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769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3" y="602099"/>
            <a:ext cx="7036110" cy="2562429"/>
          </a:xfrm>
        </p:spPr>
        <p:txBody>
          <a:bodyPr anchor="b"/>
          <a:lstStyle>
            <a:lvl1pPr algn="l">
              <a:defRPr sz="5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1645" y="602103"/>
            <a:ext cx="11955815" cy="12906657"/>
          </a:xfrm>
        </p:spPr>
        <p:txBody>
          <a:bodyPr/>
          <a:lstStyle>
            <a:lvl1pPr>
              <a:defRPr sz="8200"/>
            </a:lvl1pPr>
            <a:lvl2pPr>
              <a:defRPr sz="7200"/>
            </a:lvl2pPr>
            <a:lvl3pPr>
              <a:defRPr sz="61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9343" y="3164533"/>
            <a:ext cx="7036110" cy="10344228"/>
          </a:xfrm>
        </p:spPr>
        <p:txBody>
          <a:bodyPr/>
          <a:lstStyle>
            <a:lvl1pPr marL="0" indent="0">
              <a:buNone/>
              <a:defRPr sz="3600"/>
            </a:lvl1pPr>
            <a:lvl2pPr marL="1168283" indent="0">
              <a:buNone/>
              <a:defRPr sz="3100"/>
            </a:lvl2pPr>
            <a:lvl3pPr marL="2336566" indent="0">
              <a:buNone/>
              <a:defRPr sz="2600"/>
            </a:lvl3pPr>
            <a:lvl4pPr marL="3504849" indent="0">
              <a:buNone/>
              <a:defRPr sz="2300"/>
            </a:lvl4pPr>
            <a:lvl5pPr marL="4673133" indent="0">
              <a:buNone/>
              <a:defRPr sz="2300"/>
            </a:lvl5pPr>
            <a:lvl6pPr marL="5841416" indent="0">
              <a:buNone/>
              <a:defRPr sz="2300"/>
            </a:lvl6pPr>
            <a:lvl7pPr marL="7009699" indent="0">
              <a:buNone/>
              <a:defRPr sz="2300"/>
            </a:lvl7pPr>
            <a:lvl8pPr marL="8177982" indent="0">
              <a:buNone/>
              <a:defRPr sz="2300"/>
            </a:lvl8pPr>
            <a:lvl9pPr marL="9346265" indent="0">
              <a:buNone/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28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962" y="10585768"/>
            <a:ext cx="12832080" cy="1249711"/>
          </a:xfrm>
        </p:spPr>
        <p:txBody>
          <a:bodyPr anchor="b"/>
          <a:lstStyle>
            <a:lvl1pPr algn="l">
              <a:defRPr sz="5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91962" y="1351225"/>
            <a:ext cx="12832080" cy="9073515"/>
          </a:xfrm>
        </p:spPr>
        <p:txBody>
          <a:bodyPr/>
          <a:lstStyle>
            <a:lvl1pPr marL="0" indent="0">
              <a:buNone/>
              <a:defRPr sz="8200"/>
            </a:lvl1pPr>
            <a:lvl2pPr marL="1168283" indent="0">
              <a:buNone/>
              <a:defRPr sz="7200"/>
            </a:lvl2pPr>
            <a:lvl3pPr marL="2336566" indent="0">
              <a:buNone/>
              <a:defRPr sz="6100"/>
            </a:lvl3pPr>
            <a:lvl4pPr marL="3504849" indent="0">
              <a:buNone/>
              <a:defRPr sz="5100"/>
            </a:lvl4pPr>
            <a:lvl5pPr marL="4673133" indent="0">
              <a:buNone/>
              <a:defRPr sz="5100"/>
            </a:lvl5pPr>
            <a:lvl6pPr marL="5841416" indent="0">
              <a:buNone/>
              <a:defRPr sz="5100"/>
            </a:lvl6pPr>
            <a:lvl7pPr marL="7009699" indent="0">
              <a:buNone/>
              <a:defRPr sz="5100"/>
            </a:lvl7pPr>
            <a:lvl8pPr marL="8177982" indent="0">
              <a:buNone/>
              <a:defRPr sz="5100"/>
            </a:lvl8pPr>
            <a:lvl9pPr marL="9346265" indent="0">
              <a:buNone/>
              <a:defRPr sz="51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1962" y="11835477"/>
            <a:ext cx="12832080" cy="1774797"/>
          </a:xfrm>
        </p:spPr>
        <p:txBody>
          <a:bodyPr/>
          <a:lstStyle>
            <a:lvl1pPr marL="0" indent="0">
              <a:buNone/>
              <a:defRPr sz="3600"/>
            </a:lvl1pPr>
            <a:lvl2pPr marL="1168283" indent="0">
              <a:buNone/>
              <a:defRPr sz="3100"/>
            </a:lvl2pPr>
            <a:lvl3pPr marL="2336566" indent="0">
              <a:buNone/>
              <a:defRPr sz="2600"/>
            </a:lvl3pPr>
            <a:lvl4pPr marL="3504849" indent="0">
              <a:buNone/>
              <a:defRPr sz="2300"/>
            </a:lvl4pPr>
            <a:lvl5pPr marL="4673133" indent="0">
              <a:buNone/>
              <a:defRPr sz="2300"/>
            </a:lvl5pPr>
            <a:lvl6pPr marL="5841416" indent="0">
              <a:buNone/>
              <a:defRPr sz="2300"/>
            </a:lvl6pPr>
            <a:lvl7pPr marL="7009699" indent="0">
              <a:buNone/>
              <a:defRPr sz="2300"/>
            </a:lvl7pPr>
            <a:lvl8pPr marL="8177982" indent="0">
              <a:buNone/>
              <a:defRPr sz="2300"/>
            </a:lvl8pPr>
            <a:lvl9pPr marL="9346265" indent="0">
              <a:buNone/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9364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0" y="605601"/>
            <a:ext cx="19248120" cy="2520421"/>
          </a:xfrm>
          <a:prstGeom prst="rect">
            <a:avLst/>
          </a:prstGeom>
        </p:spPr>
        <p:txBody>
          <a:bodyPr vert="horz" lIns="233657" tIns="116828" rIns="233657" bIns="11682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3528592"/>
            <a:ext cx="19248120" cy="9980167"/>
          </a:xfrm>
          <a:prstGeom prst="rect">
            <a:avLst/>
          </a:prstGeom>
        </p:spPr>
        <p:txBody>
          <a:bodyPr vert="horz" lIns="233657" tIns="116828" rIns="233657" bIns="11682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9340" y="14016342"/>
            <a:ext cx="4990253" cy="805135"/>
          </a:xfrm>
          <a:prstGeom prst="rect">
            <a:avLst/>
          </a:prstGeom>
        </p:spPr>
        <p:txBody>
          <a:bodyPr vert="horz" lIns="233657" tIns="116828" rIns="233657" bIns="116828" rtlCol="0" anchor="ctr"/>
          <a:lstStyle>
            <a:lvl1pPr algn="l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307157" y="14016342"/>
            <a:ext cx="6772487" cy="805135"/>
          </a:xfrm>
          <a:prstGeom prst="rect">
            <a:avLst/>
          </a:prstGeom>
        </p:spPr>
        <p:txBody>
          <a:bodyPr vert="horz" lIns="233657" tIns="116828" rIns="233657" bIns="116828" rtlCol="0" anchor="ctr"/>
          <a:lstStyle>
            <a:lvl1pPr algn="ct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5327207" y="14016342"/>
            <a:ext cx="4990253" cy="805135"/>
          </a:xfrm>
          <a:prstGeom prst="rect">
            <a:avLst/>
          </a:prstGeom>
        </p:spPr>
        <p:txBody>
          <a:bodyPr vert="horz" lIns="233657" tIns="116828" rIns="233657" bIns="116828" rtlCol="0" anchor="ctr"/>
          <a:lstStyle>
            <a:lvl1pPr algn="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7661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336566" rtl="0" eaLnBrk="1" latinLnBrk="0" hangingPunct="1">
        <a:spcBef>
          <a:spcPct val="0"/>
        </a:spcBef>
        <a:buNone/>
        <a:defRPr sz="11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76212" indent="-87621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1898460" indent="-730177" algn="l" defTabSz="2336566" rtl="0" eaLnBrk="1" latinLnBrk="0" hangingPunct="1">
        <a:spcBef>
          <a:spcPct val="20000"/>
        </a:spcBef>
        <a:buFont typeface="Arial" panose="020B0604020202020204" pitchFamily="34" charset="0"/>
        <a:buChar char="–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2920708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088991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4pPr>
      <a:lvl5pPr marL="5257274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»"/>
        <a:defRPr sz="5100" kern="1200">
          <a:solidFill>
            <a:schemeClr val="tx1"/>
          </a:solidFill>
          <a:latin typeface="+mn-lt"/>
          <a:ea typeface="+mn-ea"/>
          <a:cs typeface="+mn-cs"/>
        </a:defRPr>
      </a:lvl5pPr>
      <a:lvl6pPr marL="6425557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6pPr>
      <a:lvl7pPr marL="7593841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7pPr>
      <a:lvl8pPr marL="8762124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8pPr>
      <a:lvl9pPr marL="9930407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168283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2336566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504849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4673133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5841416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7009699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8177982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9346265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43436">
            <a:off x="3492504" y="9568838"/>
            <a:ext cx="835724" cy="2885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3" descr="C:\Users\Марина\Desktop\РЦК\ФКГС\шапк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533"/>
          <a:stretch/>
        </p:blipFill>
        <p:spPr bwMode="auto">
          <a:xfrm>
            <a:off x="13504158" y="2"/>
            <a:ext cx="7882642" cy="19819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3" descr="C:\Users\Марина\Desktop\РЦК\ФКГС\шапк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230" r="71237"/>
          <a:stretch/>
        </p:blipFill>
        <p:spPr bwMode="auto">
          <a:xfrm>
            <a:off x="0" y="2"/>
            <a:ext cx="4027251" cy="2161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882182"/>
            <a:ext cx="20880000" cy="1220823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itchFamily="34" charset="0"/>
              </a:rPr>
              <a:t>Благоустройство дворовой территории многоквартирного дома, расположенного по адресу:</a:t>
            </a:r>
          </a:p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itchFamily="34" charset="0"/>
              </a:rPr>
              <a:t>с.Сергиевск, ул. Советская, д.67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252240" y="4896966"/>
            <a:ext cx="10440000" cy="1000911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10981433" y="4896966"/>
            <a:ext cx="10130064" cy="331236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541433" y="5186095"/>
            <a:ext cx="10440000" cy="543714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Генеральный план благоустройства	                     Ситуационный план	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13920363" y="4871876"/>
            <a:ext cx="5065032" cy="851491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Фото существующей ситуации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10981433" y="8473960"/>
            <a:ext cx="10130064" cy="643211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10908264" y="9168699"/>
            <a:ext cx="10130064" cy="1159267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Визуальный ряд применяемых в проекте материалов, малых форм и элементов благоустройства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 l="52455" t="34912" r="41998" b="50807"/>
          <a:stretch>
            <a:fillRect/>
          </a:stretch>
        </p:blipFill>
        <p:spPr bwMode="auto">
          <a:xfrm>
            <a:off x="6610848" y="5977086"/>
            <a:ext cx="3618109" cy="56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SAM_58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40912" y="5455601"/>
            <a:ext cx="3888000" cy="2639544"/>
          </a:xfrm>
          <a:prstGeom prst="rect">
            <a:avLst/>
          </a:prstGeom>
        </p:spPr>
      </p:pic>
      <p:pic>
        <p:nvPicPr>
          <p:cNvPr id="23" name="Рисунок 22" descr="SAM_5827.JPG"/>
          <p:cNvPicPr>
            <a:picLocks noChangeAspect="1"/>
          </p:cNvPicPr>
          <p:nvPr/>
        </p:nvPicPr>
        <p:blipFill>
          <a:blip r:embed="rId6" cstate="print"/>
          <a:srcRect r="-644" b="13914"/>
          <a:stretch>
            <a:fillRect/>
          </a:stretch>
        </p:blipFill>
        <p:spPr>
          <a:xfrm>
            <a:off x="11584684" y="5389533"/>
            <a:ext cx="4264944" cy="2736000"/>
          </a:xfrm>
          <a:prstGeom prst="rect">
            <a:avLst/>
          </a:prstGeom>
        </p:spPr>
      </p:pic>
      <p:pic>
        <p:nvPicPr>
          <p:cNvPr id="19" name="Рисунок 18" descr="спецификация1)-001.jpg"/>
          <p:cNvPicPr>
            <a:picLocks noChangeAspect="1"/>
          </p:cNvPicPr>
          <p:nvPr/>
        </p:nvPicPr>
        <p:blipFill>
          <a:blip r:embed="rId7" cstate="print"/>
          <a:srcRect l="37616" t="44609" r="47142" b="37871"/>
          <a:stretch>
            <a:fillRect/>
          </a:stretch>
        </p:blipFill>
        <p:spPr>
          <a:xfrm rot="16200000">
            <a:off x="12860245" y="9354854"/>
            <a:ext cx="2003013" cy="4896545"/>
          </a:xfrm>
          <a:prstGeom prst="rect">
            <a:avLst/>
          </a:prstGeom>
        </p:spPr>
      </p:pic>
      <p:pic>
        <p:nvPicPr>
          <p:cNvPr id="20" name="Рисунок 19" descr="спецификация1)-001.jpg"/>
          <p:cNvPicPr>
            <a:picLocks noChangeAspect="1"/>
          </p:cNvPicPr>
          <p:nvPr/>
        </p:nvPicPr>
        <p:blipFill>
          <a:blip r:embed="rId7" cstate="print"/>
          <a:srcRect l="56180" t="45147" r="24296" b="38516"/>
          <a:stretch>
            <a:fillRect/>
          </a:stretch>
        </p:blipFill>
        <p:spPr>
          <a:xfrm rot="16200000">
            <a:off x="18322786" y="10247419"/>
            <a:ext cx="2416662" cy="2697770"/>
          </a:xfrm>
          <a:prstGeom prst="rect">
            <a:avLst/>
          </a:prstGeom>
        </p:spPr>
      </p:pic>
      <p:pic>
        <p:nvPicPr>
          <p:cNvPr id="22" name="Рисунок 21" descr="Сергиевск, Советская 67.jpg"/>
          <p:cNvPicPr>
            <a:picLocks noChangeAspect="1"/>
          </p:cNvPicPr>
          <p:nvPr/>
        </p:nvPicPr>
        <p:blipFill>
          <a:blip r:embed="rId8" cstate="print"/>
          <a:srcRect l="28623" t="44005" r="42754" b="30659"/>
          <a:stretch>
            <a:fillRect/>
          </a:stretch>
        </p:blipFill>
        <p:spPr>
          <a:xfrm>
            <a:off x="541433" y="6018938"/>
            <a:ext cx="5251300" cy="7447976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7241279" y="12169006"/>
            <a:ext cx="2728354" cy="1872208"/>
            <a:chOff x="828304" y="12751106"/>
            <a:chExt cx="2593810" cy="1408470"/>
          </a:xfrm>
        </p:grpSpPr>
        <p:sp>
          <p:nvSpPr>
            <p:cNvPr id="25" name="TextBox 24"/>
            <p:cNvSpPr txBox="1"/>
            <p:nvPr/>
          </p:nvSpPr>
          <p:spPr>
            <a:xfrm>
              <a:off x="1477898" y="12751106"/>
              <a:ext cx="19442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     Условные обозначения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828304" y="13465918"/>
              <a:ext cx="648000" cy="144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Блок-схема: узел 26"/>
            <p:cNvSpPr/>
            <p:nvPr/>
          </p:nvSpPr>
          <p:spPr>
            <a:xfrm>
              <a:off x="972320" y="13897966"/>
              <a:ext cx="252000" cy="21600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52440" y="13465918"/>
              <a:ext cx="7697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Скамейка</a:t>
              </a:r>
              <a:endParaRPr lang="ru-RU" sz="11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24448" y="13897966"/>
              <a:ext cx="5468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Урна</a:t>
              </a:r>
              <a:endParaRPr lang="ru-RU" sz="1100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 rot="13329224">
            <a:off x="4116666" y="10010359"/>
            <a:ext cx="402993" cy="83778"/>
            <a:chOff x="4500712" y="3858618"/>
            <a:chExt cx="610782" cy="104177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4716736" y="3887846"/>
              <a:ext cx="394758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Блок-схема: узел 34"/>
            <p:cNvSpPr/>
            <p:nvPr/>
          </p:nvSpPr>
          <p:spPr>
            <a:xfrm>
              <a:off x="4500712" y="3858618"/>
              <a:ext cx="107984" cy="104177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 rot="13108492">
            <a:off x="3060111" y="11650225"/>
            <a:ext cx="505585" cy="115181"/>
            <a:chOff x="4500712" y="3858618"/>
            <a:chExt cx="610782" cy="104177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4716736" y="3887846"/>
              <a:ext cx="394758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Блок-схема: узел 40"/>
            <p:cNvSpPr/>
            <p:nvPr/>
          </p:nvSpPr>
          <p:spPr>
            <a:xfrm>
              <a:off x="4500712" y="3858618"/>
              <a:ext cx="107984" cy="104177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6" name="Прямоугольник 45"/>
          <p:cNvSpPr/>
          <p:nvPr/>
        </p:nvSpPr>
        <p:spPr>
          <a:xfrm rot="13108492">
            <a:off x="2759083" y="11939504"/>
            <a:ext cx="326768" cy="5054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rot="13329224">
            <a:off x="3860981" y="10392311"/>
            <a:ext cx="260461" cy="3676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3224782" y="9586451"/>
            <a:ext cx="1790258" cy="3087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066103" y="11764396"/>
            <a:ext cx="409718" cy="321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027251" y="10167055"/>
            <a:ext cx="409718" cy="321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538803" y="12673830"/>
            <a:ext cx="8096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асфальт</a:t>
            </a:r>
            <a:endParaRPr lang="ru-RU" sz="11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7241279" y="12804635"/>
            <a:ext cx="681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3479" y="13269019"/>
            <a:ext cx="9466521" cy="120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1"/>
          <p:cNvSpPr txBox="1"/>
          <p:nvPr/>
        </p:nvSpPr>
        <p:spPr>
          <a:xfrm>
            <a:off x="15495291" y="2161083"/>
            <a:ext cx="5686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8283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36566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04849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3133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841416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09699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77982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346265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№2</a:t>
            </a:r>
          </a:p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Постановлению администрации сельского поселения Сергиевск </a:t>
            </a:r>
          </a:p>
          <a:p>
            <a:pPr algn="r"/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Сергиевский №     от     г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544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4015</TotalTime>
  <Words>56</Words>
  <Application>Microsoft Office PowerPoint</Application>
  <PresentationFormat>Произвольный</PresentationFormat>
  <Paragraphs>12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Захарченко</dc:creator>
  <cp:lastModifiedBy>Sergievsk</cp:lastModifiedBy>
  <cp:revision>1104</cp:revision>
  <cp:lastPrinted>2021-04-19T12:26:04Z</cp:lastPrinted>
  <dcterms:created xsi:type="dcterms:W3CDTF">2021-04-07T06:48:32Z</dcterms:created>
  <dcterms:modified xsi:type="dcterms:W3CDTF">2024-02-01T12:53:25Z</dcterms:modified>
</cp:coreProperties>
</file>